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3"/>
  </p:handoutMasterIdLst>
  <p:sldIdLst>
    <p:sldId id="282" r:id="rId2"/>
    <p:sldId id="276" r:id="rId3"/>
    <p:sldId id="275" r:id="rId4"/>
    <p:sldId id="277" r:id="rId5"/>
    <p:sldId id="332" r:id="rId6"/>
    <p:sldId id="314" r:id="rId7"/>
    <p:sldId id="333" r:id="rId8"/>
    <p:sldId id="316" r:id="rId9"/>
    <p:sldId id="308" r:id="rId10"/>
    <p:sldId id="309" r:id="rId11"/>
    <p:sldId id="320" r:id="rId12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4"/>
      <p:bold r:id="rId15"/>
    </p:embeddedFont>
    <p:embeddedFont>
      <p:font typeface="나눔스퀘어라운드 ExtraBold" panose="020B0600000101010101" pitchFamily="50" charset="-127"/>
      <p:bold r:id="rId16"/>
    </p:embeddedFont>
    <p:embeddedFont>
      <p:font typeface="나눔스퀘어라운드 Bold" panose="020B0600000101010101" pitchFamily="50" charset="-127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566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크기를 비교해 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60~61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44~45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4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44~45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404243" y="1390960"/>
            <a:ext cx="7261963" cy="1094826"/>
            <a:chOff x="1280674" y="1390960"/>
            <a:chExt cx="7261963" cy="109482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1F871BB5-AA23-4801-9197-D919BD223992}"/>
                </a:ext>
              </a:extLst>
            </p:cNvPr>
            <p:cNvSpPr txBox="1"/>
            <p:nvPr/>
          </p:nvSpPr>
          <p:spPr>
            <a:xfrm>
              <a:off x="1280674" y="1390960"/>
              <a:ext cx="7261963" cy="1094826"/>
            </a:xfrm>
            <a:prstGeom prst="rect">
              <a:avLst/>
            </a:prstGeom>
            <a:noFill/>
          </p:spPr>
          <p:txBody>
            <a:bodyPr wrap="square" lIns="108878" tIns="54439" rIns="108878" bIns="54439" rtlCol="0">
              <a:spAutoFit/>
            </a:bodyPr>
            <a:lstStyle/>
            <a:p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소수의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크기를 비교하여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안에 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&gt;, =, &lt;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를 </a:t>
              </a:r>
              <a:endPara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알맞게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써넣으세요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3200" b="1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311" y="1429514"/>
              <a:ext cx="528251" cy="499952"/>
            </a:xfrm>
            <a:prstGeom prst="rect">
              <a:avLst/>
            </a:prstGeom>
          </p:spPr>
        </p:pic>
      </p:grpSp>
      <p:pic>
        <p:nvPicPr>
          <p:cNvPr id="2065" name="Picture 1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5"/>
          <a:stretch/>
        </p:blipFill>
        <p:spPr bwMode="auto">
          <a:xfrm>
            <a:off x="6316560" y="3533823"/>
            <a:ext cx="2226806" cy="64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1" r="41206"/>
          <a:stretch/>
        </p:blipFill>
        <p:spPr bwMode="auto">
          <a:xfrm>
            <a:off x="3707207" y="3533823"/>
            <a:ext cx="2111146" cy="64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52"/>
          <a:stretch/>
        </p:blipFill>
        <p:spPr bwMode="auto">
          <a:xfrm>
            <a:off x="1350185" y="3533823"/>
            <a:ext cx="2043033" cy="64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136922" y="3577089"/>
            <a:ext cx="4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32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15094" y="3577088"/>
            <a:ext cx="4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endParaRPr lang="ko-KR" altLang="en-US" sz="32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11660" y="3577088"/>
            <a:ext cx="4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endParaRPr lang="ko-KR" altLang="en-US" sz="32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81828" y="3612554"/>
            <a:ext cx="513842" cy="513842"/>
            <a:chOff x="1754469" y="2889361"/>
            <a:chExt cx="513842" cy="513842"/>
          </a:xfrm>
        </p:grpSpPr>
        <p:sp>
          <p:nvSpPr>
            <p:cNvPr id="11" name="타원 10"/>
            <p:cNvSpPr/>
            <p:nvPr/>
          </p:nvSpPr>
          <p:spPr>
            <a:xfrm>
              <a:off x="1754469" y="2889361"/>
              <a:ext cx="513842" cy="513842"/>
            </a:xfrm>
            <a:prstGeom prst="ellipse">
              <a:avLst/>
            </a:prstGeom>
            <a:solidFill>
              <a:srgbClr val="DCE6F2"/>
            </a:solidFill>
            <a:ln>
              <a:solidFill>
                <a:srgbClr val="DCE6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48720" y="297904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/>
          <p:cNvGrpSpPr/>
          <p:nvPr/>
        </p:nvGrpSpPr>
        <p:grpSpPr>
          <a:xfrm>
            <a:off x="4615094" y="3612554"/>
            <a:ext cx="513842" cy="513842"/>
            <a:chOff x="1754469" y="2889361"/>
            <a:chExt cx="513842" cy="513842"/>
          </a:xfrm>
        </p:grpSpPr>
        <p:sp>
          <p:nvSpPr>
            <p:cNvPr id="47" name="타원 46"/>
            <p:cNvSpPr/>
            <p:nvPr/>
          </p:nvSpPr>
          <p:spPr>
            <a:xfrm>
              <a:off x="1754469" y="2889361"/>
              <a:ext cx="513842" cy="513842"/>
            </a:xfrm>
            <a:prstGeom prst="ellipse">
              <a:avLst/>
            </a:prstGeom>
            <a:solidFill>
              <a:srgbClr val="DCE6F2"/>
            </a:solidFill>
            <a:ln>
              <a:solidFill>
                <a:srgbClr val="DCE6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48720" y="297904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/>
          <p:cNvGrpSpPr/>
          <p:nvPr/>
        </p:nvGrpSpPr>
        <p:grpSpPr>
          <a:xfrm>
            <a:off x="7198960" y="3612554"/>
            <a:ext cx="513842" cy="513842"/>
            <a:chOff x="1754469" y="2889361"/>
            <a:chExt cx="513842" cy="513842"/>
          </a:xfrm>
        </p:grpSpPr>
        <p:sp>
          <p:nvSpPr>
            <p:cNvPr id="50" name="타원 49"/>
            <p:cNvSpPr/>
            <p:nvPr/>
          </p:nvSpPr>
          <p:spPr>
            <a:xfrm>
              <a:off x="1754469" y="2889361"/>
              <a:ext cx="513842" cy="513842"/>
            </a:xfrm>
            <a:prstGeom prst="ellipse">
              <a:avLst/>
            </a:prstGeom>
            <a:solidFill>
              <a:srgbClr val="DCE6F2"/>
            </a:solidFill>
            <a:ln>
              <a:solidFill>
                <a:srgbClr val="DCE6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48720" y="297904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사이의 관계를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62~63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46~47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18" name="직사각형 17"/>
          <p:cNvSpPr/>
          <p:nvPr/>
        </p:nvSpPr>
        <p:spPr>
          <a:xfrm>
            <a:off x="611470" y="5353444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소수의 크기를 비교할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84989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3117234"/>
            <a:ext cx="7741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소수의 ‌각 ‌자리‌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수를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 보고 ‌크기를 ‌비교할‌ 수 ‌있습니다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342351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1686740"/>
            <a:ext cx="7885370" cy="131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모눈종이와 ‌수직선을‌ 이용하여 ‌소수의‌ 크기를‌ 비교할 ‌수 ‌있습니다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2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193537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525940" y="1780860"/>
            <a:ext cx="8082601" cy="1275177"/>
            <a:chOff x="-664427" y="4545340"/>
            <a:chExt cx="8161342" cy="127517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-664427" y="4545340"/>
              <a:ext cx="8161342" cy="12751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5021003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611470" y="3228853"/>
            <a:ext cx="8082601" cy="627045"/>
            <a:chOff x="611470" y="3228853"/>
            <a:chExt cx="8082601" cy="62704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11470" y="3228853"/>
              <a:ext cx="8082601" cy="6270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2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86333" y="338045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92" y="1766236"/>
            <a:ext cx="7461547" cy="330311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89431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상자 중 어느 것이 더 무거운지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44~45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606534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4629663" y="4466906"/>
            <a:ext cx="3012221" cy="1192489"/>
          </a:xfrm>
          <a:prstGeom prst="wedgeRoundRectCallout">
            <a:avLst>
              <a:gd name="adj1" fmla="val -17717"/>
              <a:gd name="adj2" fmla="val -117010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것은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0.37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이야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상자 중 어느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것이 더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무거울까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1408666" y="4060803"/>
            <a:ext cx="2025285" cy="1170223"/>
          </a:xfrm>
          <a:prstGeom prst="wedgeRoundRectCallout">
            <a:avLst>
              <a:gd name="adj1" fmla="val -80487"/>
              <a:gd name="adj2" fmla="val -8332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가지고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 상자는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0.35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이야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44~45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41947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17686" y="1348517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두 상자 중 어느 것이 더 무거울지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19196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203068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0.35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0.37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모눈종이에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92" y="2856475"/>
            <a:ext cx="5795543" cy="2885648"/>
          </a:xfrm>
          <a:prstGeom prst="rect">
            <a:avLst/>
          </a:prstGeom>
        </p:spPr>
      </p:pic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1912304" y="2872350"/>
            <a:ext cx="2240595" cy="2228167"/>
            <a:chOff x="1618" y="905"/>
            <a:chExt cx="2524" cy="2510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18" y="905"/>
              <a:ext cx="2524" cy="2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" y="905"/>
              <a:ext cx="2530" cy="2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8"/>
          <p:cNvGrpSpPr>
            <a:grpSpLocks noChangeAspect="1"/>
          </p:cNvGrpSpPr>
          <p:nvPr/>
        </p:nvGrpSpPr>
        <p:grpSpPr bwMode="auto">
          <a:xfrm>
            <a:off x="5454650" y="2849563"/>
            <a:ext cx="2243138" cy="2230437"/>
            <a:chOff x="3436" y="1797"/>
            <a:chExt cx="1413" cy="1405"/>
          </a:xfrm>
        </p:grpSpPr>
        <p:sp>
          <p:nvSpPr>
            <p:cNvPr id="12" name="AutoShape 7"/>
            <p:cNvSpPr>
              <a:spLocks noChangeAspect="1" noChangeArrowheads="1" noTextEdit="1"/>
            </p:cNvSpPr>
            <p:nvPr/>
          </p:nvSpPr>
          <p:spPr bwMode="auto">
            <a:xfrm>
              <a:off x="3436" y="1797"/>
              <a:ext cx="1413" cy="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" y="1797"/>
              <a:ext cx="1416" cy="1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44~45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23584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25677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4667135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0.37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더 큽니다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312490" y="4667135"/>
            <a:ext cx="7377026" cy="578882"/>
            <a:chOff x="1345644" y="5573614"/>
            <a:chExt cx="7377026" cy="578882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12021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0.35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0.37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중에서 어느 소수가 더 큰가요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44302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5952243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무게가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0.37 kg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상자가 더 무겁습니다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319396" y="5962725"/>
            <a:ext cx="7377026" cy="578882"/>
            <a:chOff x="1345644" y="5573614"/>
            <a:chExt cx="7377026" cy="578882"/>
          </a:xfrm>
        </p:grpSpPr>
        <p:sp>
          <p:nvSpPr>
            <p:cNvPr id="40" name="모서리가 둥근 직사각형 3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5372375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상자 중 어느 것이 더 무거울까요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168657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2096930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331075" y="2095944"/>
            <a:ext cx="7377026" cy="578882"/>
            <a:chOff x="1345644" y="5573614"/>
            <a:chExt cx="7377026" cy="578882"/>
          </a:xfrm>
        </p:grpSpPr>
        <p:sp>
          <p:nvSpPr>
            <p:cNvPr id="54" name="모서리가 둥근 직사각형 5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155001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0.35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0.01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몇 개인가요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94696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3390276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37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319396" y="3411443"/>
            <a:ext cx="7377026" cy="578882"/>
            <a:chOff x="1345644" y="5573614"/>
            <a:chExt cx="7377026" cy="578882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2810408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0.37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0.01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몇 개인가요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6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44~45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" y="1250440"/>
            <a:ext cx="600719" cy="63602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220728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모눈종이에 주어진 소수만큼 색칠해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3612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42400" y="1356755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0.4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0.35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크기를 비교해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26" y="3125752"/>
            <a:ext cx="7076303" cy="16073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51" y="3137225"/>
            <a:ext cx="7061924" cy="15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44~45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159768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0.4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0.40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중에서 어느 소수가 더 큰가요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175164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2238874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331076" y="2238874"/>
            <a:ext cx="7377026" cy="578882"/>
            <a:chOff x="1345644" y="5573614"/>
            <a:chExt cx="7377026" cy="578882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039315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0.4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0.35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중에서 어느 소수가 더 큰가요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19327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3688740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0.4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더 큽니다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331076" y="3695523"/>
            <a:ext cx="7377026" cy="578882"/>
            <a:chOff x="1345644" y="5573614"/>
            <a:chExt cx="7377026" cy="578882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60" y="4565565"/>
            <a:ext cx="7745897" cy="19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44~45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023400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1.543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1.548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중에서 어느 소수가 더 큰가요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23410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28905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소수의 크기를 비교하는 방법을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47133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3512905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1.548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더 큽니다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362387" y="3523387"/>
            <a:ext cx="7377026" cy="578882"/>
            <a:chOff x="1345644" y="5629036"/>
            <a:chExt cx="7377026" cy="578882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629036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5655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397945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1.543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1.548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수직선에 나타내고 크기를 비교해 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123" y="1969311"/>
            <a:ext cx="3523262" cy="6001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4814488"/>
            <a:ext cx="7374095" cy="1736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일의 자리 수의 크기를 비교합니다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만약 같다면 소수 첫째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자리 수의 크기를 비교하고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만약 같다면 소수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둘째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자리 수의 크기를 비교합니다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둘째 자리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수까지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같다면 소수 셋째 자리 수의 크기를 비교합니다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338" y="1949191"/>
            <a:ext cx="3570278" cy="94617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331075" y="4768258"/>
            <a:ext cx="7374096" cy="1745098"/>
            <a:chOff x="1345644" y="5629036"/>
            <a:chExt cx="7374096" cy="1745098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629036"/>
              <a:ext cx="7374096" cy="174509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2330" y="6483776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50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94" y="2247022"/>
            <a:ext cx="7419079" cy="283670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2589" y="4028930"/>
            <a:ext cx="65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24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2188" y="4607311"/>
            <a:ext cx="65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endParaRPr lang="ko-KR" altLang="en-US" sz="24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4987" y="4582144"/>
            <a:ext cx="65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endParaRPr lang="ko-KR" altLang="en-US" sz="24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</TotalTime>
  <Words>410</Words>
  <PresentationFormat>화면 슬라이드 쇼(4:3)</PresentationFormat>
  <Paragraphs>78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나눔스퀘어라운드 ExtraBold</vt:lpstr>
      <vt:lpstr>Wingdings</vt:lpstr>
      <vt:lpstr>나눔스퀘어라운드 Bold</vt:lpstr>
      <vt:lpstr>Arial</vt:lpstr>
      <vt:lpstr>Office 테마</vt:lpstr>
      <vt:lpstr>소수의 크기를 비교해 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2020-11-18T11:17:23Z</dcterms:modified>
</cp:coreProperties>
</file>